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7"/>
  </p:notesMasterIdLst>
  <p:handoutMasterIdLst>
    <p:handoutMasterId r:id="rId8"/>
  </p:handoutMasterIdLst>
  <p:sldIdLst>
    <p:sldId id="396" r:id="rId5"/>
    <p:sldId id="39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08C"/>
    <a:srgbClr val="DCDFFC"/>
    <a:srgbClr val="44A7F1"/>
    <a:srgbClr val="224884"/>
    <a:srgbClr val="FFF5D9"/>
    <a:srgbClr val="EAE4F0"/>
    <a:srgbClr val="F2EEF6"/>
    <a:srgbClr val="E1D8EC"/>
    <a:srgbClr val="CCBDDE"/>
    <a:srgbClr val="747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85" autoAdjust="0"/>
    <p:restoredTop sz="96323" autoAdjust="0"/>
  </p:normalViewPr>
  <p:slideViewPr>
    <p:cSldViewPr snapToGrid="0" snapToObjects="1">
      <p:cViewPr varScale="1">
        <p:scale>
          <a:sx n="107" d="100"/>
          <a:sy n="107" d="100"/>
        </p:scale>
        <p:origin x="7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5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AB287-DF6D-4480-A143-70FFBC5E16F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D506C-BB64-4E99-A121-77620E33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02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2209B-EB5A-084F-A19C-5A2CF0181F1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D6BC2-820D-AA42-B59A-C418F9624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1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977412"/>
            <a:ext cx="12176047" cy="4160313"/>
            <a:chOff x="14324" y="921994"/>
            <a:chExt cx="12176047" cy="41603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26" y="928254"/>
              <a:ext cx="3976255" cy="195349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7871" y="2978822"/>
              <a:ext cx="3976255" cy="19605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7871" y="928254"/>
              <a:ext cx="3976256" cy="19534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24" y="2985653"/>
              <a:ext cx="3976257" cy="19534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5271" y="2440707"/>
              <a:ext cx="3975100" cy="2641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215271" y="921994"/>
              <a:ext cx="3975100" cy="195975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Rectangle 11"/>
          <p:cNvSpPr/>
          <p:nvPr userDrawn="1"/>
        </p:nvSpPr>
        <p:spPr>
          <a:xfrm>
            <a:off x="0" y="-110836"/>
            <a:ext cx="12192000" cy="984340"/>
          </a:xfrm>
          <a:prstGeom prst="rect">
            <a:avLst/>
          </a:prstGeom>
          <a:solidFill>
            <a:srgbClr val="464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4A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98177"/>
            <a:ext cx="12176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12 pt Helvetica* 55 Roman   05472"/>
              </a:rPr>
              <a:t>Passionate and Dedicated to your Needs</a:t>
            </a:r>
          </a:p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23" y="5215488"/>
            <a:ext cx="2478023" cy="17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5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ADC31-6BB6-49F9-90F3-27E6C640741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1C0D-C1DD-4AF6-BB8E-7723500D2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5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blipFill dpi="0" rotWithShape="1">
          <a:blip r:embed="rId2">
            <a:alphaModFix amt="9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7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973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6677559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863"/>
            <a:ext cx="6549081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08" r="-1"/>
          <a:stretch/>
        </p:blipFill>
        <p:spPr>
          <a:xfrm>
            <a:off x="6567854" y="1"/>
            <a:ext cx="5624145" cy="68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4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6759146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79"/>
            <a:ext cx="675914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71" r="-1"/>
          <a:stretch/>
        </p:blipFill>
        <p:spPr>
          <a:xfrm>
            <a:off x="6576646" y="0"/>
            <a:ext cx="5615355" cy="6841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8690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954" y="3775937"/>
            <a:ext cx="2766919" cy="183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288" y="3775937"/>
            <a:ext cx="2766537" cy="1843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954" y="1765720"/>
            <a:ext cx="2771922" cy="18419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353" y="1766259"/>
            <a:ext cx="2770472" cy="184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47000"/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7" y="5830972"/>
            <a:ext cx="1135205" cy="802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278">
            <a:off x="9697286" y="3984898"/>
            <a:ext cx="3033627" cy="429111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95187" y="6633835"/>
            <a:ext cx="11526698" cy="0"/>
          </a:xfrm>
          <a:prstGeom prst="line">
            <a:avLst/>
          </a:prstGeom>
          <a:ln w="28575">
            <a:solidFill>
              <a:srgbClr val="483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5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8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12 pt Helvetica* 55 Roman   0547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12 pt Helvetica* 55 Roman   0547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12 pt Helvetica* 55 Roman   0547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12 pt Helvetica* 55 Roman   0547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12 pt Helvetica* 55 Roman   0547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12 pt Helvetica* 55 Roman   0547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2CC0D6E-919B-4F3D-AD36-3DA6BACB4478}"/>
              </a:ext>
            </a:extLst>
          </p:cNvPr>
          <p:cNvSpPr/>
          <p:nvPr/>
        </p:nvSpPr>
        <p:spPr>
          <a:xfrm>
            <a:off x="1351673" y="1189925"/>
            <a:ext cx="8168845" cy="355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7474B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he-IL" sz="1900" dirty="0">
                <a:latin typeface="12 pt Helvetica* 55 Roman   05472"/>
              </a:rPr>
              <a:t>NDT: X-Ray; FPI; Ultrasonic; Eddy Current and XRF</a:t>
            </a:r>
          </a:p>
          <a:p>
            <a:pPr marL="800100" lvl="1" indent="-342900">
              <a:lnSpc>
                <a:spcPct val="150000"/>
              </a:lnSpc>
              <a:buClr>
                <a:srgbClr val="7474B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he-IL" sz="1900" dirty="0">
                <a:latin typeface="12 pt Helvetica* 55 Roman   05472"/>
              </a:rPr>
              <a:t> Metallographic and Chemical Analysis</a:t>
            </a:r>
          </a:p>
          <a:p>
            <a:pPr marL="800100" lvl="1" indent="-342900">
              <a:lnSpc>
                <a:spcPct val="150000"/>
              </a:lnSpc>
              <a:buClr>
                <a:srgbClr val="7474B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he-IL" sz="1900" dirty="0">
                <a:latin typeface="12 pt Helvetica* 55 Roman   05472"/>
              </a:rPr>
              <a:t> Dimensional Inspection (3-axis computerized CMM).</a:t>
            </a:r>
          </a:p>
          <a:p>
            <a:pPr marL="800100" lvl="1" indent="-342900">
              <a:lnSpc>
                <a:spcPct val="150000"/>
              </a:lnSpc>
              <a:buClr>
                <a:srgbClr val="7474B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he-IL" sz="1900" dirty="0">
                <a:latin typeface="12 pt Helvetica* 55 Roman   05472"/>
              </a:rPr>
              <a:t> Vacuum Brazing and Heat Treatments in Argon and Hydrogen</a:t>
            </a:r>
          </a:p>
          <a:p>
            <a:pPr marL="800100" lvl="1" indent="-342900">
              <a:lnSpc>
                <a:spcPct val="150000"/>
              </a:lnSpc>
              <a:buClr>
                <a:srgbClr val="7474B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he-IL" sz="1900" dirty="0">
                <a:latin typeface="12 pt Helvetica* 55 Roman   05472"/>
              </a:rPr>
              <a:t> Plasma and HVOF coatings</a:t>
            </a:r>
          </a:p>
          <a:p>
            <a:pPr marL="800100" lvl="1" indent="-342900">
              <a:lnSpc>
                <a:spcPct val="150000"/>
              </a:lnSpc>
              <a:buClr>
                <a:srgbClr val="7474B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he-IL" sz="1900" dirty="0">
                <a:latin typeface="12 pt Helvetica* 55 Roman   05472"/>
              </a:rPr>
              <a:t> Electro-less coating of Nickel-Boron Thallium</a:t>
            </a:r>
          </a:p>
          <a:p>
            <a:pPr marL="800100" lvl="1" indent="-342900">
              <a:lnSpc>
                <a:spcPct val="150000"/>
              </a:lnSpc>
              <a:buClr>
                <a:srgbClr val="7474B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he-IL" sz="1900" dirty="0">
                <a:latin typeface="12 pt Helvetica* 55 Roman   05472"/>
              </a:rPr>
              <a:t> CBN Coating</a:t>
            </a:r>
          </a:p>
          <a:p>
            <a:pPr marL="800100" lvl="1" indent="-342900">
              <a:lnSpc>
                <a:spcPct val="150000"/>
              </a:lnSpc>
              <a:buClr>
                <a:srgbClr val="7474B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he-IL" sz="1900" dirty="0">
                <a:latin typeface="12 pt Helvetica* 55 Roman   05472"/>
              </a:rPr>
              <a:t> Diffusion coating (resist high temperature corrosion and erosion)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87C181D-A79A-4861-843A-BB5D1323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62" y="504510"/>
            <a:ext cx="7076543" cy="649251"/>
          </a:xfrm>
        </p:spPr>
        <p:txBody>
          <a:bodyPr>
            <a:noAutofit/>
          </a:bodyPr>
          <a:lstStyle/>
          <a:p>
            <a:r>
              <a:rPr lang="en-US" altLang="he-IL" sz="3600" dirty="0"/>
              <a:t>Turbochrome Capabilities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179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DC224C-B771-4373-A5E0-ED84BA2A9B79}"/>
              </a:ext>
            </a:extLst>
          </p:cNvPr>
          <p:cNvSpPr/>
          <p:nvPr/>
        </p:nvSpPr>
        <p:spPr>
          <a:xfrm>
            <a:off x="1416424" y="998000"/>
            <a:ext cx="6628944" cy="354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200000"/>
              </a:lnSpc>
              <a:buClr>
                <a:srgbClr val="7474B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he-IL" sz="2000" dirty="0">
                <a:latin typeface="12 pt Helvetica* 55 Roman   05472"/>
              </a:rPr>
              <a:t> </a:t>
            </a:r>
            <a:r>
              <a:rPr lang="en-US" altLang="he-IL" sz="1900" dirty="0">
                <a:latin typeface="12 pt Helvetica* 55 Roman   05472"/>
              </a:rPr>
              <a:t>EB Weld and TIG welding</a:t>
            </a:r>
          </a:p>
          <a:p>
            <a:pPr marL="800100" lvl="1" indent="-342900">
              <a:lnSpc>
                <a:spcPct val="200000"/>
              </a:lnSpc>
              <a:buClr>
                <a:srgbClr val="7474B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he-IL" sz="1900" dirty="0">
                <a:latin typeface="12 pt Helvetica* 55 Roman   05472"/>
              </a:rPr>
              <a:t>Electro-Discharge Machining (EDM)</a:t>
            </a:r>
          </a:p>
          <a:p>
            <a:pPr marL="800100" lvl="1" indent="-342900">
              <a:lnSpc>
                <a:spcPct val="200000"/>
              </a:lnSpc>
              <a:buClr>
                <a:srgbClr val="7474B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he-IL" sz="1900" dirty="0">
                <a:latin typeface="12 pt Helvetica* 55 Roman   05472"/>
              </a:rPr>
              <a:t> CNC Machining and Grinding</a:t>
            </a:r>
          </a:p>
          <a:p>
            <a:pPr marL="800100" lvl="1" indent="-342900">
              <a:lnSpc>
                <a:spcPct val="200000"/>
              </a:lnSpc>
              <a:buClr>
                <a:srgbClr val="7474B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he-IL" sz="1900" dirty="0">
                <a:latin typeface="12 pt Helvetica* 55 Roman   05472"/>
              </a:rPr>
              <a:t> Steel &amp; Ceramic Shot Peening</a:t>
            </a:r>
          </a:p>
          <a:p>
            <a:pPr marL="800100" lvl="1" indent="-342900">
              <a:lnSpc>
                <a:spcPct val="200000"/>
              </a:lnSpc>
              <a:buClr>
                <a:srgbClr val="7474B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he-IL" sz="1900" dirty="0">
                <a:latin typeface="12 pt Helvetica* 55 Roman   05472"/>
              </a:rPr>
              <a:t> Surface Polishing</a:t>
            </a:r>
          </a:p>
          <a:p>
            <a:pPr marL="800100" lvl="1" indent="-342900">
              <a:lnSpc>
                <a:spcPct val="200000"/>
              </a:lnSpc>
              <a:buClr>
                <a:srgbClr val="7474B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he-IL" sz="1900" dirty="0">
                <a:latin typeface="12 pt Helvetica* 55 Roman   05472"/>
              </a:rPr>
              <a:t> Chemical Cleaning and Etching of Titanium Parts</a:t>
            </a:r>
          </a:p>
        </p:txBody>
      </p:sp>
    </p:spTree>
    <p:extLst>
      <p:ext uri="{BB962C8B-B14F-4D97-AF65-F5344CB8AC3E}">
        <p14:creationId xmlns:p14="http://schemas.microsoft.com/office/powerpoint/2010/main" val="191107326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5653E7A2FB1C4C834D7143EE4C5E52" ma:contentTypeVersion="2" ma:contentTypeDescription="Create a new document." ma:contentTypeScope="" ma:versionID="f66475380a6f588eeb5e08b11ef9d794">
  <xsd:schema xmlns:xsd="http://www.w3.org/2001/XMLSchema" xmlns:xs="http://www.w3.org/2001/XMLSchema" xmlns:p="http://schemas.microsoft.com/office/2006/metadata/properties" xmlns:ns2="7533984a-2af8-49c4-a227-8e4052b03ff4" targetNamespace="http://schemas.microsoft.com/office/2006/metadata/properties" ma:root="true" ma:fieldsID="c2da587887a179afe67a523e6ca8deaa" ns2:_="">
    <xsd:import namespace="7533984a-2af8-49c4-a227-8e4052b03f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3984a-2af8-49c4-a227-8e4052b03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8B581F-5451-400E-8D76-B6BF76D183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0568C5-9039-496F-9B2C-2A6CDA37B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33984a-2af8-49c4-a227-8e4052b03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F68771-7D7B-4173-9D41-BBFADA5CF64E}">
  <ds:schemaRefs>
    <ds:schemaRef ds:uri="http://schemas.microsoft.com/office/2006/documentManagement/types"/>
    <ds:schemaRef ds:uri="http://purl.org/dc/terms/"/>
    <ds:schemaRef ds:uri="http://purl.org/dc/dcmitype/"/>
    <ds:schemaRef ds:uri="7533984a-2af8-49c4-a227-8e4052b03ff4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95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12 pt Helvetica* 55 Roman   05472</vt:lpstr>
      <vt:lpstr>Arial</vt:lpstr>
      <vt:lpstr>Calibri</vt:lpstr>
      <vt:lpstr>Wingdings</vt:lpstr>
      <vt:lpstr>3_Custom Design</vt:lpstr>
      <vt:lpstr>Turbochrome Capabilities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audrey@giraff.co.il</dc:creator>
  <cp:lastModifiedBy>Yossi Ben David</cp:lastModifiedBy>
  <cp:revision>333</cp:revision>
  <cp:lastPrinted>2018-06-13T06:42:49Z</cp:lastPrinted>
  <dcterms:created xsi:type="dcterms:W3CDTF">2018-04-03T12:50:08Z</dcterms:created>
  <dcterms:modified xsi:type="dcterms:W3CDTF">2019-12-02T12:18:15Z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0x0101003B5653E7A2FB1C4C834D7143EE4C5E52</vt:lpwstr>
  </property>
</Properties>
</file>